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  <p:sldId id="264" r:id="rId5"/>
    <p:sldId id="265" r:id="rId6"/>
    <p:sldId id="266" r:id="rId7"/>
    <p:sldId id="267" r:id="rId8"/>
    <p:sldId id="258" r:id="rId9"/>
    <p:sldId id="257" r:id="rId10"/>
    <p:sldId id="259" r:id="rId11"/>
    <p:sldId id="260" r:id="rId12"/>
    <p:sldId id="25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87151" y="373802"/>
            <a:ext cx="8543577" cy="6151542"/>
            <a:chOff x="387151" y="373802"/>
            <a:chExt cx="8543577" cy="615154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72"/>
            <a:stretch/>
          </p:blipFill>
          <p:spPr bwMode="auto">
            <a:xfrm>
              <a:off x="539552" y="373802"/>
              <a:ext cx="3756025" cy="550347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78172"/>
              <a:ext cx="3792537" cy="549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903" y="6049094"/>
              <a:ext cx="4060825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51" y="6049094"/>
              <a:ext cx="4060825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51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raldshi.ekb.muzkult.ru/media/2018/09/07/1231576579/image_image_30050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3" t="4994" r="11560" b="16101"/>
          <a:stretch/>
        </p:blipFill>
        <p:spPr bwMode="auto">
          <a:xfrm>
            <a:off x="2757054" y="346365"/>
            <a:ext cx="3768437" cy="547254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87"/>
          <a:stretch/>
        </p:blipFill>
        <p:spPr bwMode="auto">
          <a:xfrm>
            <a:off x="2193833" y="5836949"/>
            <a:ext cx="4894878" cy="58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0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1" t="5390" r="11181" b="5556"/>
          <a:stretch/>
        </p:blipFill>
        <p:spPr bwMode="auto">
          <a:xfrm>
            <a:off x="2646218" y="374073"/>
            <a:ext cx="3754582" cy="617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2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5303" r="11004" b="13897"/>
          <a:stretch/>
        </p:blipFill>
        <p:spPr bwMode="auto">
          <a:xfrm>
            <a:off x="2673927" y="387927"/>
            <a:ext cx="3671456" cy="5514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13" y="5902038"/>
            <a:ext cx="6102350" cy="58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6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5"/>
            <a:ext cx="3816424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694113" cy="55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021287"/>
            <a:ext cx="4176465" cy="48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21287"/>
            <a:ext cx="4059278" cy="47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1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2563"/>
            <a:ext cx="3990851" cy="649287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563"/>
            <a:ext cx="405447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75336"/>
            <a:ext cx="2232248" cy="287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-125214"/>
            <a:ext cx="190308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239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2236"/>
            <a:ext cx="2625080" cy="26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38329" y="182563"/>
            <a:ext cx="230864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</a:t>
            </a:r>
            <a:endParaRPr lang="ru-RU" sz="199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1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168"/>
            <a:ext cx="405447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168"/>
            <a:ext cx="405447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3718" y="-171400"/>
            <a:ext cx="190308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239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0"/>
          <a:stretch/>
        </p:blipFill>
        <p:spPr bwMode="auto">
          <a:xfrm>
            <a:off x="4992025" y="4293096"/>
            <a:ext cx="364647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56" b="88056" l="16250" r="8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12881" r="11320" b="13180"/>
          <a:stretch/>
        </p:blipFill>
        <p:spPr bwMode="auto">
          <a:xfrm>
            <a:off x="1259632" y="4393667"/>
            <a:ext cx="2664296" cy="207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38284" y="-171400"/>
            <a:ext cx="204254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239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9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91315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214"/>
          <a:stretch>
            <a:fillRect/>
          </a:stretch>
        </p:blipFill>
        <p:spPr bwMode="auto">
          <a:xfrm>
            <a:off x="696681" y="369682"/>
            <a:ext cx="3528392" cy="3048839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44" y="1986314"/>
            <a:ext cx="3888432" cy="291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78297"/>
            <a:ext cx="3986666" cy="29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9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6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9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4849" r="11311" b="16970"/>
          <a:stretch/>
        </p:blipFill>
        <p:spPr bwMode="auto">
          <a:xfrm>
            <a:off x="2632365" y="332509"/>
            <a:ext cx="3726872" cy="53617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06720"/>
              </p:ext>
            </p:extLst>
          </p:nvPr>
        </p:nvGraphicFramePr>
        <p:xfrm>
          <a:off x="1447801" y="5724276"/>
          <a:ext cx="6096000" cy="585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585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4" t="10924" r="5955" b="17215"/>
          <a:stretch/>
        </p:blipFill>
        <p:spPr bwMode="auto">
          <a:xfrm>
            <a:off x="2646218" y="318656"/>
            <a:ext cx="3879273" cy="5527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8"/>
          <a:stretch/>
        </p:blipFill>
        <p:spPr bwMode="auto">
          <a:xfrm>
            <a:off x="1691680" y="5850804"/>
            <a:ext cx="4833811" cy="58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</cp:lastModifiedBy>
  <cp:revision>12</cp:revision>
  <dcterms:created xsi:type="dcterms:W3CDTF">2023-11-22T05:28:48Z</dcterms:created>
  <dcterms:modified xsi:type="dcterms:W3CDTF">2023-11-22T13:01:19Z</dcterms:modified>
</cp:coreProperties>
</file>