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63" r:id="rId4"/>
    <p:sldId id="264" r:id="rId5"/>
    <p:sldId id="265" r:id="rId6"/>
    <p:sldId id="266" r:id="rId7"/>
    <p:sldId id="267" r:id="rId8"/>
    <p:sldId id="258" r:id="rId9"/>
    <p:sldId id="257" r:id="rId10"/>
    <p:sldId id="259" r:id="rId11"/>
    <p:sldId id="260" r:id="rId12"/>
    <p:sldId id="25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87151" y="373802"/>
            <a:ext cx="8543577" cy="6151542"/>
            <a:chOff x="387151" y="373802"/>
            <a:chExt cx="8543577" cy="6151542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972"/>
            <a:stretch/>
          </p:blipFill>
          <p:spPr bwMode="auto">
            <a:xfrm>
              <a:off x="539552" y="373802"/>
              <a:ext cx="3756025" cy="5503470"/>
            </a:xfrm>
            <a:prstGeom prst="rect">
              <a:avLst/>
            </a:prstGeom>
            <a:noFill/>
            <a:ln w="9525">
              <a:solidFill>
                <a:srgbClr val="0070C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378172"/>
              <a:ext cx="3792537" cy="5499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9903" y="6049094"/>
              <a:ext cx="4060825" cy="476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3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151" y="6049094"/>
              <a:ext cx="4060825" cy="476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4519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raldshi.ekb.muzkult.ru/media/2018/09/07/1231576579/image_image_300505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4994" r="11560" b="16101"/>
          <a:stretch/>
        </p:blipFill>
        <p:spPr bwMode="auto">
          <a:xfrm>
            <a:off x="2757054" y="346365"/>
            <a:ext cx="3768437" cy="5472544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87"/>
          <a:stretch/>
        </p:blipFill>
        <p:spPr bwMode="auto">
          <a:xfrm>
            <a:off x="2193833" y="5836949"/>
            <a:ext cx="4894878" cy="585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409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1" t="5390" r="11181" b="5556"/>
          <a:stretch/>
        </p:blipFill>
        <p:spPr bwMode="auto">
          <a:xfrm>
            <a:off x="2646218" y="374073"/>
            <a:ext cx="3754582" cy="617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724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7" t="5303" r="11004" b="13897"/>
          <a:stretch/>
        </p:blipFill>
        <p:spPr bwMode="auto">
          <a:xfrm>
            <a:off x="2673927" y="387927"/>
            <a:ext cx="3671456" cy="551411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413" y="5902038"/>
            <a:ext cx="6102350" cy="585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866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32655"/>
            <a:ext cx="3816424" cy="555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6"/>
            <a:ext cx="3694113" cy="553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021287"/>
            <a:ext cx="4176465" cy="482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021287"/>
            <a:ext cx="4059278" cy="477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14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2563"/>
            <a:ext cx="3990851" cy="6492875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2563"/>
            <a:ext cx="4054475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775336"/>
            <a:ext cx="2232248" cy="2877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8" y="-125214"/>
            <a:ext cx="1903086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39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</a:t>
            </a:r>
            <a:endParaRPr lang="ru-RU" sz="239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82236"/>
            <a:ext cx="2625080" cy="2625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38329" y="182563"/>
            <a:ext cx="2308645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99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</a:t>
            </a:r>
            <a:endParaRPr lang="ru-RU" sz="199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719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8168"/>
            <a:ext cx="4054475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168"/>
            <a:ext cx="4054475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63718" y="-171400"/>
            <a:ext cx="1903086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39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</a:t>
            </a:r>
            <a:endParaRPr lang="ru-RU" sz="239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00"/>
          <a:stretch/>
        </p:blipFill>
        <p:spPr bwMode="auto">
          <a:xfrm>
            <a:off x="4992025" y="4293096"/>
            <a:ext cx="364647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056" b="88056" l="16250" r="895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69" t="12881" r="11320" b="13180"/>
          <a:stretch/>
        </p:blipFill>
        <p:spPr bwMode="auto">
          <a:xfrm>
            <a:off x="1259632" y="4393667"/>
            <a:ext cx="2664296" cy="2074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38284" y="-171400"/>
            <a:ext cx="2042547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39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  <a:endParaRPr lang="ru-RU" sz="239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295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P913154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214"/>
          <a:stretch>
            <a:fillRect/>
          </a:stretch>
        </p:blipFill>
        <p:spPr bwMode="auto">
          <a:xfrm>
            <a:off x="696681" y="369682"/>
            <a:ext cx="3528392" cy="3048839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644" y="1986314"/>
            <a:ext cx="3888432" cy="2918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78297"/>
            <a:ext cx="3986666" cy="29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090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166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91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4" t="4849" r="11311" b="16970"/>
          <a:stretch/>
        </p:blipFill>
        <p:spPr bwMode="auto">
          <a:xfrm>
            <a:off x="2632365" y="332509"/>
            <a:ext cx="3726872" cy="536171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106720"/>
              </p:ext>
            </p:extLst>
          </p:nvPr>
        </p:nvGraphicFramePr>
        <p:xfrm>
          <a:off x="1447801" y="5724276"/>
          <a:ext cx="6096000" cy="585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5850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1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4" t="10924" r="5955" b="17215"/>
          <a:stretch/>
        </p:blipFill>
        <p:spPr bwMode="auto">
          <a:xfrm>
            <a:off x="2646218" y="318656"/>
            <a:ext cx="3879273" cy="552796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88"/>
          <a:stretch/>
        </p:blipFill>
        <p:spPr bwMode="auto">
          <a:xfrm>
            <a:off x="1691680" y="5850804"/>
            <a:ext cx="4833811" cy="585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99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4</Words>
  <Application>Microsoft Office PowerPoint</Application>
  <PresentationFormat>Экран (4:3)</PresentationFormat>
  <Paragraphs>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</cp:lastModifiedBy>
  <cp:revision>12</cp:revision>
  <dcterms:created xsi:type="dcterms:W3CDTF">2023-11-22T05:28:48Z</dcterms:created>
  <dcterms:modified xsi:type="dcterms:W3CDTF">2023-11-22T13:01:19Z</dcterms:modified>
</cp:coreProperties>
</file>